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182A-F7F4-4FF6-987B-2DE766043B3C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BCB9-0108-409F-BD6A-1F7C6BDCA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1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182A-F7F4-4FF6-987B-2DE766043B3C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BCB9-0108-409F-BD6A-1F7C6BDCA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0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87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Сведения из реестров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9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Налоговый учет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16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Задолженность/банкротство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4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Электронный документооборот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665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Справочная информация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881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Обратная связь / Помощь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9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Международное налогообложение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29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Программные средства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48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Система информирования банков о состоянии обработки электронных документов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09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22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1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27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Личные кабинеты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80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Регистрация бизнеса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22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Сведения об ИНН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5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Уплата налогов и пошлин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867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Риски бизнеса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9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914400"/>
            <a:r>
              <a:rPr lang="ru-RU" sz="3200" smtClean="0">
                <a:solidFill>
                  <a:schemeClr val="tx1"/>
                </a:solidFill>
                <a:effectLst>
                  <a:outerShdw sx="1000" sy="1000" algn="tl" rotWithShape="0">
                    <a:prstClr val="black"/>
                  </a:outerShdw>
                </a:effectLst>
                <a:latin typeface="DIN Pro Cond Bold" pitchFamily="34" charset="-52"/>
                <a:cs typeface="DIN Pro Cond Bold" pitchFamily="34" charset="-52"/>
              </a:rPr>
              <a:t>Налоговые калькуляторы</a:t>
            </a:r>
            <a:endParaRPr lang="ru-RU" sz="3200" dirty="0">
              <a:solidFill>
                <a:schemeClr val="tx1"/>
              </a:solidFill>
              <a:effectLst>
                <a:outerShdw sx="1000" sy="1000" algn="tl" rotWithShape="0">
                  <a:prstClr val="black"/>
                </a:outerShdw>
              </a:effectLst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55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(16:9)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Личные кабинеты</vt:lpstr>
      <vt:lpstr>Регистрация бизнеса</vt:lpstr>
      <vt:lpstr>Сведения об ИНН</vt:lpstr>
      <vt:lpstr>Уплата налогов и пошлин</vt:lpstr>
      <vt:lpstr>Риски бизнеса</vt:lpstr>
      <vt:lpstr>Налоговые калькуляторы</vt:lpstr>
      <vt:lpstr>Сведения из реестров</vt:lpstr>
      <vt:lpstr>Налоговый учет</vt:lpstr>
      <vt:lpstr>Задолженность/банкротство</vt:lpstr>
      <vt:lpstr>Электронный документооборот</vt:lpstr>
      <vt:lpstr>Справочная информация</vt:lpstr>
      <vt:lpstr>Обратная связь / Помощь</vt:lpstr>
      <vt:lpstr>Международное налогообложение</vt:lpstr>
      <vt:lpstr>Программные средства</vt:lpstr>
      <vt:lpstr>Система информирования банков о состоянии обработки электронных документов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Межрайонная ифнс россии № 6 по Краснодарскому краю</dc:title>
  <dc:creator>INT</dc:creator>
  <cp:lastModifiedBy>ermakova</cp:lastModifiedBy>
  <cp:revision>2</cp:revision>
  <dcterms:created xsi:type="dcterms:W3CDTF">2026-06-16T07:28:50Z</dcterms:created>
  <dcterms:modified xsi:type="dcterms:W3CDTF">2026-07-09T07:10:06Z</dcterms:modified>
</cp:coreProperties>
</file>